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media/image7.jpeg" ContentType="image/jpeg"/>
  <Override PartName="/ppt/media/image1.png" ContentType="image/png"/>
  <Override PartName="/ppt/media/image2.png" ContentType="image/png"/>
  <Override PartName="/ppt/media/image9.jpeg" ContentType="image/jpeg"/>
  <Override PartName="/ppt/media/image17.jpeg" ContentType="image/jpeg"/>
  <Override PartName="/ppt/media/image3.png" ContentType="image/png"/>
  <Override PartName="/ppt/media/image6.jpeg" ContentType="image/jpeg"/>
  <Override PartName="/ppt/media/image4.png" ContentType="image/png"/>
  <Override PartName="/ppt/media/image5.jpeg" ContentType="image/jpeg"/>
  <Override PartName="/ppt/media/image8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1" name="" descr=""/>
          <p:cNvPicPr/>
          <p:nvPr/>
        </p:nvPicPr>
        <p:blipFill>
          <a:blip r:embed="rId3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cs-CZ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  <a:endParaRPr b="0" lang="cs-CZ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  <a:endParaRPr b="0" lang="cs-CZ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  <a:endParaRPr b="0" lang="cs-CZ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  <a:endParaRPr b="0" lang="cs-CZ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  <a:endParaRPr b="0" lang="cs-CZ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cs-CZ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nadpisu</a:t>
            </a:r>
            <a:endParaRPr b="0" lang="cs-CZ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Klikněte pro úpravu formátu textu osnovy</a:t>
            </a:r>
            <a:endParaRPr b="0" lang="cs-CZ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Druhá úroveň</a:t>
            </a:r>
            <a:endParaRPr b="0" lang="cs-CZ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Třetí úroveň</a:t>
            </a:r>
            <a:endParaRPr b="0" lang="cs-CZ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Čtvrtá úroveň osnovy</a:t>
            </a:r>
            <a:endParaRPr b="0" lang="cs-CZ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Pátá úroveň osnovy</a:t>
            </a:r>
            <a:endParaRPr b="0" lang="cs-CZ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Šestá úroveň</a:t>
            </a:r>
            <a:endParaRPr b="0" lang="cs-CZ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cs-CZ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Sedmá úroveň</a:t>
            </a:r>
            <a:endParaRPr b="0" lang="cs-CZ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504360" y="435600"/>
            <a:ext cx="9069480" cy="6811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cs-CZ" sz="96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Venedsko </a:t>
            </a:r>
            <a:endParaRPr b="0"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cs-CZ" sz="96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pour République Démocratique du Congo</a:t>
            </a:r>
            <a:endParaRPr b="0" lang="cs-CZ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wheel spokes="1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d32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" descr=""/>
          <p:cNvPicPr/>
          <p:nvPr/>
        </p:nvPicPr>
        <p:blipFill>
          <a:blip r:embed="rId1"/>
          <a:stretch/>
        </p:blipFill>
        <p:spPr>
          <a:xfrm>
            <a:off x="576000" y="792000"/>
            <a:ext cx="8997840" cy="6161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glitter dir="l" pattern="hexagon"/>
      </p:transition>
    </mc:Choice>
    <mc:Fallback>
      <p:transition spd="med">
        <p:fade/>
      </p:transition>
    </mc:Fallback>
  </mc:AlternateContent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cc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432000" y="676800"/>
            <a:ext cx="8997840" cy="6161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cc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" descr=""/>
          <p:cNvPicPr/>
          <p:nvPr/>
        </p:nvPicPr>
        <p:blipFill>
          <a:blip r:embed="rId1"/>
          <a:stretch/>
        </p:blipFill>
        <p:spPr>
          <a:xfrm>
            <a:off x="504000" y="748800"/>
            <a:ext cx="8997840" cy="6161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99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504000" y="720000"/>
            <a:ext cx="8997840" cy="6161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cc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" descr=""/>
          <p:cNvPicPr/>
          <p:nvPr/>
        </p:nvPicPr>
        <p:blipFill>
          <a:blip r:embed="rId1"/>
          <a:stretch/>
        </p:blipFill>
        <p:spPr>
          <a:xfrm>
            <a:off x="504000" y="748800"/>
            <a:ext cx="8997840" cy="6161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cc9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577800" y="748800"/>
            <a:ext cx="8997840" cy="6161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8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" descr=""/>
          <p:cNvPicPr/>
          <p:nvPr/>
        </p:nvPicPr>
        <p:blipFill>
          <a:blip r:embed="rId1"/>
          <a:stretch/>
        </p:blipFill>
        <p:spPr>
          <a:xfrm>
            <a:off x="504000" y="748800"/>
            <a:ext cx="8997840" cy="6161040"/>
          </a:xfrm>
          <a:prstGeom prst="rect">
            <a:avLst/>
          </a:prstGeom>
          <a:ln>
            <a:noFill/>
          </a:ln>
        </p:spPr>
      </p:pic>
    </p:spTree>
  </p:cSld>
  <p:transition spd="med">
    <p:cover dir="d"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8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" descr=""/>
          <p:cNvPicPr/>
          <p:nvPr/>
        </p:nvPicPr>
        <p:blipFill>
          <a:blip r:embed="rId1"/>
          <a:stretch/>
        </p:blipFill>
        <p:spPr>
          <a:xfrm>
            <a:off x="504000" y="792000"/>
            <a:ext cx="8997840" cy="6161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8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" descr=""/>
          <p:cNvPicPr/>
          <p:nvPr/>
        </p:nvPicPr>
        <p:blipFill>
          <a:blip r:embed="rId1"/>
          <a:stretch/>
        </p:blipFill>
        <p:spPr>
          <a:xfrm>
            <a:off x="504000" y="748800"/>
            <a:ext cx="8997840" cy="6161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8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" descr=""/>
          <p:cNvPicPr/>
          <p:nvPr/>
        </p:nvPicPr>
        <p:blipFill>
          <a:blip r:embed="rId1"/>
          <a:stretch/>
        </p:blipFill>
        <p:spPr>
          <a:xfrm>
            <a:off x="504000" y="676800"/>
            <a:ext cx="8997840" cy="6161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8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" descr=""/>
          <p:cNvPicPr/>
          <p:nvPr/>
        </p:nvPicPr>
        <p:blipFill>
          <a:blip r:embed="rId1"/>
          <a:stretch/>
        </p:blipFill>
        <p:spPr>
          <a:xfrm>
            <a:off x="504000" y="576000"/>
            <a:ext cx="8997840" cy="6161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honeycomb/>
      </p:transition>
    </mc:Choice>
    <mc:Fallback>
      <p:transition spd="med">
        <p:fade/>
      </p:transition>
    </mc:Fallback>
  </mc:AlternateContent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d32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" descr=""/>
          <p:cNvPicPr/>
          <p:nvPr/>
        </p:nvPicPr>
        <p:blipFill>
          <a:blip r:embed="rId1"/>
          <a:stretch/>
        </p:blipFill>
        <p:spPr>
          <a:xfrm>
            <a:off x="648000" y="720000"/>
            <a:ext cx="8997840" cy="6161040"/>
          </a:xfrm>
          <a:prstGeom prst="rect">
            <a:avLst/>
          </a:prstGeom>
          <a:ln>
            <a:noFill/>
          </a:ln>
        </p:spPr>
      </p:pic>
    </p:spTree>
  </p:cSld>
  <p:transition spd="med">
    <p:cover dir="d"/>
  </p:transition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d32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" descr=""/>
          <p:cNvPicPr/>
          <p:nvPr/>
        </p:nvPicPr>
        <p:blipFill>
          <a:blip r:embed="rId1"/>
          <a:stretch/>
        </p:blipFill>
        <p:spPr>
          <a:xfrm>
            <a:off x="432000" y="792000"/>
            <a:ext cx="8997840" cy="6161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glitter dir="l" pattern="hexagon"/>
      </p:transition>
    </mc:Choice>
    <mc:Fallback>
      <p:transition spd="med">
        <p:fade/>
      </p:transition>
    </mc:Fallback>
  </mc:AlternateContent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d32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" descr=""/>
          <p:cNvPicPr/>
          <p:nvPr/>
        </p:nvPicPr>
        <p:blipFill>
          <a:blip r:embed="rId1"/>
          <a:stretch/>
        </p:blipFill>
        <p:spPr>
          <a:xfrm>
            <a:off x="648000" y="792000"/>
            <a:ext cx="8997840" cy="6161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med">
        <p14:glitter dir="l" pattern="hexagon"/>
      </p:transition>
    </mc:Choice>
    <mc:Fallback>
      <p:transition spd="med">
        <p:fade/>
      </p:transition>
    </mc:Fallback>
  </mc:AlternateContent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</TotalTime>
  <Application>LibreOffice/5.2.2.2$Windows_x86 LibreOffice_project/8f96e87c890bf8fa77463cd4b640a2312823f3ad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2017-12-28T16:15:34Z</dcterms:created>
  <dc:creator/>
  <dc:description/>
  <dc:language>cs-CZ</dc:language>
  <cp:lastModifiedBy/>
  <dcterms:modified xsi:type="dcterms:W3CDTF">2017-12-28T23:51:03Z</dcterms:modified>
  <cp:revision>10</cp:revision>
  <dc:subject/>
  <dc:title/>
</cp:coreProperties>
</file>